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BDD2-7FBE-E13F-B7B1-D0B5A58DF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975FD-33E4-7CB4-98B1-C1886815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4B72-4CA1-9557-06F9-EB1CA53D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5908E-4EFD-1F64-85A2-1D2FE727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4347E-8032-9281-84C7-56D180B6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14E2-3B10-C8C9-3DCC-BB8517CF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C978B-2BA3-D51D-07D4-D51A8F80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7EA69-F210-AB16-4DC1-E4C25227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C27B-F761-45C8-1EF4-A9E12F18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EAAF0-69DF-AEC2-B9A6-2FB78ECE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4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31CDE-F110-B6DC-BBE4-8D3E6301D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7FE03-898C-6C4B-8A68-915181955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3BADB-BB4D-9A3C-1D3D-6F77D90F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260B6-6F40-5D82-901B-AA40C68A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CE6F6-44CD-ECBC-AA4F-0D8D429D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1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5DD2-5FB1-266A-007F-8687FECC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C541F-2861-E9BA-E892-A43FC138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2884-2B60-44D5-451C-6D780B65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8430D-169E-BBDD-4C78-31AD2B8C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B5DD7-F8BB-FC31-57C0-52DD09FF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13F3-5AD7-48FC-08A6-9DB45048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590DF-9A6E-869A-BFE7-84ADDC29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33B22-9593-32EA-CC9D-529833E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FC7C-CEB3-816F-7D5B-3B4DB530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4A92-4AA7-083A-AB0B-020189E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0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0211-7B77-23E9-BE5B-42265F2E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96EA-8DF2-2B94-0AB6-A7B8A6788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BE50A-766F-7F13-5189-1B79FDF0B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29E29-8AEF-C4C8-D317-CD21CFBD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ADD38-F63E-8DA2-52F1-20C99D3F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03ADE-523A-2BCE-FE36-89021C59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A226-FD12-BC6E-FC41-96A36F5F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0943-187A-225A-D37B-D7333B7D1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8CC3-CC46-83B5-D9A8-EDB86394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3B670-B0D3-C5F6-9297-E73AA3B89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2BF16-5E23-52BE-4DE6-B753D1B3E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1295B-B532-065F-8A26-507BD768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B6EBE-023C-DF62-D141-A89B7AFF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9ADE9-FAE1-BDD0-80D6-0CBD6D76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DE68-E52A-52D5-B887-8C5BB58F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1DB89-4D05-3CD4-8DBC-85002B58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EE23-FBCC-E247-2100-B121DE01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0DB10-69D6-EB0E-5D29-8EB79A05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60B60-5642-DC07-704A-F1FD1BDF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B896D-B2C1-BF86-EE51-71D902C7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D6D8-4420-2F16-E604-5ADBECEC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0EFD-B49C-24B2-987E-A2C5479F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FCE8-DCBB-B61E-C406-DBF49444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5CB9D-DC5A-BD75-711A-CAD15BB94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4C160-1463-84B1-727D-628DA7D4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057BB-F979-200E-2F80-AE78A51A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80B97-A4F8-F127-B167-317E529E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DFE2-24A4-816A-947D-1424A79E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3BBAA-55A0-5D06-A520-1FE4C783A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2706C-A0F2-4FDE-6CF4-3941E66F0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3ED73-B865-52E8-FDB1-91E0582F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E4DBB-606A-5D55-0A3A-E2A06608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D76ED-EAC8-F3A8-20B1-BC530335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776C6-CA9F-E743-741A-E6498E66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AEFE2-6530-898F-B4F7-75B81E89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7F9C-54E9-6EBD-CF99-C12CAF5ED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277C33-CA65-4BA7-8B66-DC31F1DCF1D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1C38-191F-8FAB-506D-BA6D7805A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1EA4C-27B6-4CB7-8D19-7ECE1194B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904F20-E2C1-41DD-967C-AC517B08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5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376BB4C-83DD-A6D2-6897-6C3F26D4C7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65F404B-5473-6310-7C22-6A088ED57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7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5452A1E-7B40-B790-BE1A-7FCAB8415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8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8EE9AA1-957C-FA0C-1631-D63243141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549957E-4A10-33F6-8C4E-58694E608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4B1AF62-6993-E41D-D943-C8A74209CD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0B682F1-5A8B-91C7-E594-568DF94DE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E7BF848E-928C-0287-FF08-4CB5A64CB6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2026-02-13T00:12:52Z</dcterms:created>
  <dcterms:modified xsi:type="dcterms:W3CDTF">2026-02-13T00:14:27Z</dcterms:modified>
</cp:coreProperties>
</file>